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E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>
        <p:scale>
          <a:sx n="150" d="100"/>
          <a:sy n="150" d="100"/>
        </p:scale>
        <p:origin x="552" y="3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673C66-1ACE-4373-AF63-3485D1FF8F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130CA90-8C46-4E11-869D-1A5B90EF47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5EDD15-3B51-4F46-86CC-177EF2954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EEAE4E-AE68-4D54-8EB4-C9E12AEF8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36795E-4A60-454F-8511-5245E931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07297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926DF5-F3A7-446A-BAB9-5766D1121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1E4C10-8822-4DC2-995A-6BD2C053A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F8D15E-55C3-46B3-8DEC-013D4FCBC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99673A-5ED1-44A6-9B01-A2C21CAB2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B8FE91-7289-4185-8393-1C58F82A5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6793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9FFAE2A-BABC-4D2C-8E43-FE95B05CDD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A541A1-B5E3-4D52-AFDF-A9639816D0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78BFCC-E279-4F78-9D34-09D88E5F6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9642DC-C524-4F00-92B2-8CE98556B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4790F1-1378-486D-BA47-0FA1AD407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399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A51C4A-D8FA-4CD0-AAD8-137CEE74E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0D5CAC-2CAD-41FD-8F96-D6130EA54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E77987-0B26-4BAE-BCD0-6110969F0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A09F5C-2271-4AAA-A2B1-F438E9FE2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DC1068-BC96-480E-8AB5-66F4E4D37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9730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5454E5-8800-477E-B8EB-394C9B193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1AEB96-F096-4895-A041-2E65D0AD5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8722F1-81A3-4055-BCB5-C08A3F027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5D7B38-34F5-4BB3-B2F1-9C6925D39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CE061A-06ED-4799-B5F3-A43C5B494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093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C25D1D-39BA-4FDA-845F-ED218EFA3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B47FA6-22B6-4B30-BAA6-796F17100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36FCD8-0EC5-49DA-ADC1-87BD369CAD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E50AE4D-8C73-4D2C-9EB4-4430B7578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0799BCE-21CE-4D30-8937-06C1EA1F0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60F6C8-64A5-4614-873B-D9EC5A531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9852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E4AC76-993E-43C0-9873-DC303E3FC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F897A33-D668-47EA-904E-5D948CF33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50D65AC-B31E-47C1-937D-31184F42A0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49D4F4E-E96C-4B36-8A5B-5505AE2C73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1A00A1F-0FCA-4FA5-8E00-1ABE2235E8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4A619C-CB91-4F2E-BEF8-CD87EAB9B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F66590A-F9A6-451C-BA20-1C4E4D60E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38B9FAF-44E7-4797-BCB2-345B7911C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965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B708D8-2901-4223-A1F1-91837780F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6D4F3DF-3092-4187-A305-9452CE70C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C9FDFD-FD71-4CF7-AE7D-29768E6BE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05E6C2-6B68-4D10-8B4C-4CA97A206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1282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B3F6651-CDB8-4BF9-B537-A3BA1DB0B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9038C72-34E4-4B5D-B050-9EA5C497B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5541DD-B369-43D5-96DD-2AA1531DD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076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97E450-7913-4035-AD2E-E3B858F54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D03816-8173-4681-A208-BB5097DBD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9278B78-F35D-487C-B619-7E22A21BA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D9B88A-8AFC-4BE3-B71D-C676EC4549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0C3657-F2B2-4138-BA80-7F5B293E5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2F34B6F-BCAB-4141-B552-EFF9E9E05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2318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B9A2A5-C08D-4B82-8A05-6DCFCC4F7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63329F1-A12F-4382-83EF-0831CFC269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4702A6-9214-492A-AAE2-180954CE9B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6A2BDFD-B69C-4EEC-841D-3E0562DCD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B59100-5E64-4BCE-B0DA-F55FB6C7C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AAD0F6-406A-4FE7-AC45-E0AA7FF8F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592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5C2C0E-62AC-4F99-8A6A-93289A123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78126E-106E-4ED7-ADF5-27E8B4D69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E4794A-F3A5-4E86-9B0D-B72BCFA969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B883D1-86EC-4313-AE02-95D44B61E35F}" type="datetimeFigureOut">
              <a:rPr lang="ko-KR" altLang="en-US" smtClean="0"/>
              <a:t>2021-05-06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6D987A-2026-4055-AF36-7A52666EF3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07D3BE7-8A31-4832-844F-5460729E5A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2E0BF-6B3C-4224-8036-BF3116946EC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2321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ons.wikimedia.org/wiki/File:%EC%9D%80%ED%8F%89%EC%86%8C%EB%B0%A9%EC%84%9C_%EC%86%8C%EB%B0%A9%EA%B3%B5%EB%AC%B4%EC%9B%90_%EC%A3%BC%ED%83%9D_%ED%99%94%EC%9E%AC_%EC%A7%84%EC%95%95_%EC%84%9C%EC%9A%B8%EC%86%8C%EB%B0%A9_%EC%82%AC%EC%A7%84%EA%B3%B5%EB%AA%A8%EC%A0%84_%EC%B6%9C%ED%92%88%EC%9E%916.jpg" TargetMode="Externa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Opencv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.wikipedia.org/wiki/Firebase" TargetMode="Externa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10A25AD8-9608-40A8-A85D-130F44974A63}"/>
              </a:ext>
            </a:extLst>
          </p:cNvPr>
          <p:cNvGrpSpPr/>
          <p:nvPr/>
        </p:nvGrpSpPr>
        <p:grpSpPr>
          <a:xfrm>
            <a:off x="990600" y="254000"/>
            <a:ext cx="9505950" cy="6604000"/>
            <a:chOff x="-812800" y="-228600"/>
            <a:chExt cx="9505950" cy="660400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D8FD9CDD-A4DC-440C-BBFF-20332CBF64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915" r="56094"/>
            <a:stretch/>
          </p:blipFill>
          <p:spPr>
            <a:xfrm>
              <a:off x="-812800" y="-228600"/>
              <a:ext cx="4997450" cy="660400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3FC5993-2104-4AFB-9649-E5CEE3DA68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510" r="31510"/>
            <a:stretch/>
          </p:blipFill>
          <p:spPr>
            <a:xfrm>
              <a:off x="4184650" y="-228600"/>
              <a:ext cx="4508500" cy="6604000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C5D19FC3-219E-4802-A6EB-4A1C909586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8646" b="23462"/>
          <a:stretch/>
        </p:blipFill>
        <p:spPr>
          <a:xfrm>
            <a:off x="647700" y="965200"/>
            <a:ext cx="62611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03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9FF9E99-4475-4509-B55B-DEECF92055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67" t="36567" r="57546" b="27042"/>
          <a:stretch/>
        </p:blipFill>
        <p:spPr>
          <a:xfrm>
            <a:off x="4695038" y="1535187"/>
            <a:ext cx="5270584" cy="422640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4173C7F-9E9D-40A3-ACC8-AEE288A055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0" t="6959" r="80255" b="37128"/>
          <a:stretch/>
        </p:blipFill>
        <p:spPr>
          <a:xfrm>
            <a:off x="618384" y="1535187"/>
            <a:ext cx="4076654" cy="422640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C5EB479-EB2A-4F39-B75C-008ACB76A2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682" b="31621"/>
          <a:stretch/>
        </p:blipFill>
        <p:spPr>
          <a:xfrm>
            <a:off x="10234631" y="453006"/>
            <a:ext cx="3366655" cy="2516698"/>
          </a:xfrm>
          <a:prstGeom prst="rect">
            <a:avLst/>
          </a:prstGeom>
        </p:spPr>
      </p:pic>
      <p:pic>
        <p:nvPicPr>
          <p:cNvPr id="3" name="그림 2" descr="불, 실외, 자연이(가) 표시된 사진&#10;&#10;자동 생성된 설명">
            <a:extLst>
              <a:ext uri="{FF2B5EF4-FFF2-40B4-BE49-F238E27FC236}">
                <a16:creationId xmlns:a16="http://schemas.microsoft.com/office/drawing/2014/main" id="{644E5706-202B-4C04-B325-D09AB748B5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8839" r="1904"/>
          <a:stretch/>
        </p:blipFill>
        <p:spPr>
          <a:xfrm>
            <a:off x="4756208" y="1825071"/>
            <a:ext cx="5164080" cy="387306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7B27E3E0-57CB-4CFA-B0C9-DCF5BBD3BDAD}"/>
              </a:ext>
            </a:extLst>
          </p:cNvPr>
          <p:cNvSpPr/>
          <p:nvPr/>
        </p:nvSpPr>
        <p:spPr>
          <a:xfrm>
            <a:off x="6042660" y="1924526"/>
            <a:ext cx="2627737" cy="1763553"/>
          </a:xfrm>
          <a:prstGeom prst="rect">
            <a:avLst/>
          </a:prstGeom>
          <a:noFill/>
          <a:ln w="19050">
            <a:solidFill>
              <a:srgbClr val="18E51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4A9896-30C4-4548-BD25-597BDA841E42}"/>
              </a:ext>
            </a:extLst>
          </p:cNvPr>
          <p:cNvSpPr txBox="1"/>
          <p:nvPr/>
        </p:nvSpPr>
        <p:spPr>
          <a:xfrm>
            <a:off x="6014085" y="1905475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91.24%</a:t>
            </a:r>
            <a:endParaRPr lang="ko-KR" altLang="en-US" sz="1200" dirty="0">
              <a:solidFill>
                <a:srgbClr val="FF0000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8279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60822D13-CE88-45A6-B51A-A8186A96094A}"/>
              </a:ext>
            </a:extLst>
          </p:cNvPr>
          <p:cNvSpPr/>
          <p:nvPr/>
        </p:nvSpPr>
        <p:spPr>
          <a:xfrm>
            <a:off x="1424974" y="1644241"/>
            <a:ext cx="1503938" cy="203852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448012B-FDCE-4AFA-AA68-B4D654FEB6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721445" y="1791551"/>
            <a:ext cx="910996" cy="11220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55863F-4C2F-44D0-BED0-7929ED8DC847}"/>
              </a:ext>
            </a:extLst>
          </p:cNvPr>
          <p:cNvSpPr txBox="1"/>
          <p:nvPr/>
        </p:nvSpPr>
        <p:spPr>
          <a:xfrm>
            <a:off x="1424974" y="2968438"/>
            <a:ext cx="15039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11롯데마트드림Bold" panose="02020603020101020101" pitchFamily="18" charset="-127"/>
                <a:ea typeface="11롯데마트드림Bold" panose="02020603020101020101" pitchFamily="18" charset="-127"/>
              </a:rPr>
              <a:t>스트리밍</a:t>
            </a:r>
            <a:r>
              <a:rPr lang="en-US" altLang="ko-KR" dirty="0">
                <a:latin typeface="11롯데마트드림Bold" panose="02020603020101020101" pitchFamily="18" charset="-127"/>
                <a:ea typeface="11롯데마트드림Bold" panose="02020603020101020101" pitchFamily="18" charset="-127"/>
              </a:rPr>
              <a:t> </a:t>
            </a:r>
            <a:r>
              <a:rPr lang="ko-KR" altLang="en-US" dirty="0">
                <a:latin typeface="11롯데마트드림Bold" panose="02020603020101020101" pitchFamily="18" charset="-127"/>
                <a:ea typeface="11롯데마트드림Bold" panose="02020603020101020101" pitchFamily="18" charset="-127"/>
              </a:rPr>
              <a:t>영상</a:t>
            </a:r>
            <a:endParaRPr lang="en-US" altLang="ko-KR" dirty="0">
              <a:latin typeface="11롯데마트드림Bold" panose="02020603020101020101" pitchFamily="18" charset="-127"/>
              <a:ea typeface="11롯데마트드림Bold" panose="02020603020101020101" pitchFamily="18" charset="-127"/>
            </a:endParaRPr>
          </a:p>
          <a:p>
            <a:pPr algn="ctr"/>
            <a:r>
              <a:rPr lang="en-US" altLang="ko-KR" dirty="0">
                <a:latin typeface="11롯데마트드림Bold" panose="02020603020101020101" pitchFamily="18" charset="-127"/>
                <a:ea typeface="11롯데마트드림Bold" panose="02020603020101020101" pitchFamily="18" charset="-127"/>
              </a:rPr>
              <a:t>input</a:t>
            </a:r>
            <a:endParaRPr lang="ko-KR" altLang="en-US" dirty="0">
              <a:latin typeface="11롯데마트드림Bold" panose="02020603020101020101" pitchFamily="18" charset="-127"/>
              <a:ea typeface="11롯데마트드림Bold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426C6638-CB72-4588-B91D-1224B969B287}"/>
              </a:ext>
            </a:extLst>
          </p:cNvPr>
          <p:cNvGrpSpPr/>
          <p:nvPr/>
        </p:nvGrpSpPr>
        <p:grpSpPr>
          <a:xfrm>
            <a:off x="3048319" y="1853065"/>
            <a:ext cx="2139192" cy="1620876"/>
            <a:chOff x="3424032" y="1726183"/>
            <a:chExt cx="2139192" cy="1620876"/>
          </a:xfrm>
        </p:grpSpPr>
        <p:sp>
          <p:nvSpPr>
            <p:cNvPr id="10" name="화살표: 오른쪽 9">
              <a:extLst>
                <a:ext uri="{FF2B5EF4-FFF2-40B4-BE49-F238E27FC236}">
                  <a16:creationId xmlns:a16="http://schemas.microsoft.com/office/drawing/2014/main" id="{5AEBCFBE-DD86-49C8-A7A5-81563A01E3FD}"/>
                </a:ext>
              </a:extLst>
            </p:cNvPr>
            <p:cNvSpPr/>
            <p:nvPr/>
          </p:nvSpPr>
          <p:spPr>
            <a:xfrm>
              <a:off x="3424033" y="1923824"/>
              <a:ext cx="469783" cy="364420"/>
            </a:xfrm>
            <a:prstGeom prst="right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5CAEE106-5C22-4BC0-8946-B5A89FD2BE7A}"/>
                </a:ext>
              </a:extLst>
            </p:cNvPr>
            <p:cNvSpPr/>
            <p:nvPr/>
          </p:nvSpPr>
          <p:spPr>
            <a:xfrm>
              <a:off x="3955395" y="1726183"/>
              <a:ext cx="1018226" cy="75970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F49891F-5220-4507-8362-A29A59CD61DB}"/>
                </a:ext>
              </a:extLst>
            </p:cNvPr>
            <p:cNvSpPr txBox="1"/>
            <p:nvPr/>
          </p:nvSpPr>
          <p:spPr>
            <a:xfrm>
              <a:off x="3955394" y="1782869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11롯데마트드림Bold" panose="02020603020101020101" pitchFamily="18" charset="-127"/>
                  <a:ea typeface="11롯데마트드림Bold" panose="02020603020101020101" pitchFamily="18" charset="-127"/>
                </a:rPr>
                <a:t>넘어짐</a:t>
              </a:r>
              <a:endParaRPr lang="en-US" altLang="ko-KR" dirty="0">
                <a:latin typeface="11롯데마트드림Bold" panose="02020603020101020101" pitchFamily="18" charset="-127"/>
                <a:ea typeface="11롯데마트드림Bold" panose="02020603020101020101" pitchFamily="18" charset="-127"/>
              </a:endParaRPr>
            </a:p>
            <a:p>
              <a:pPr algn="ctr"/>
              <a:r>
                <a:rPr lang="ko-KR" altLang="en-US" dirty="0">
                  <a:latin typeface="11롯데마트드림Bold" panose="02020603020101020101" pitchFamily="18" charset="-127"/>
                  <a:ea typeface="11롯데마트드림Bold" panose="02020603020101020101" pitchFamily="18" charset="-127"/>
                </a:rPr>
                <a:t>인식모델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861C601E-99B2-4727-BFC5-773EF66B7B05}"/>
                </a:ext>
              </a:extLst>
            </p:cNvPr>
            <p:cNvSpPr/>
            <p:nvPr/>
          </p:nvSpPr>
          <p:spPr>
            <a:xfrm>
              <a:off x="3955395" y="2587354"/>
              <a:ext cx="1018226" cy="75970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4F81496-D494-4324-9761-783A15EC1B4C}"/>
                </a:ext>
              </a:extLst>
            </p:cNvPr>
            <p:cNvSpPr txBox="1"/>
            <p:nvPr/>
          </p:nvSpPr>
          <p:spPr>
            <a:xfrm>
              <a:off x="3955394" y="2644041"/>
              <a:ext cx="10182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dirty="0">
                  <a:latin typeface="11롯데마트드림Bold" panose="02020603020101020101" pitchFamily="18" charset="-127"/>
                  <a:ea typeface="11롯데마트드림Bold" panose="02020603020101020101" pitchFamily="18" charset="-127"/>
                </a:rPr>
                <a:t>화재</a:t>
              </a:r>
              <a:endParaRPr lang="en-US" altLang="ko-KR" dirty="0">
                <a:latin typeface="11롯데마트드림Bold" panose="02020603020101020101" pitchFamily="18" charset="-127"/>
                <a:ea typeface="11롯데마트드림Bold" panose="02020603020101020101" pitchFamily="18" charset="-127"/>
              </a:endParaRPr>
            </a:p>
            <a:p>
              <a:pPr algn="ctr"/>
              <a:r>
                <a:rPr lang="ko-KR" altLang="en-US" dirty="0">
                  <a:latin typeface="11롯데마트드림Bold" panose="02020603020101020101" pitchFamily="18" charset="-127"/>
                  <a:ea typeface="11롯데마트드림Bold" panose="02020603020101020101" pitchFamily="18" charset="-127"/>
                </a:rPr>
                <a:t>인식모델</a:t>
              </a:r>
            </a:p>
          </p:txBody>
        </p:sp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E5DCB95E-D0E6-4A03-B304-324F5BEBD3A7}"/>
                </a:ext>
              </a:extLst>
            </p:cNvPr>
            <p:cNvSpPr/>
            <p:nvPr/>
          </p:nvSpPr>
          <p:spPr>
            <a:xfrm>
              <a:off x="3424032" y="2784996"/>
              <a:ext cx="469783" cy="364420"/>
            </a:xfrm>
            <a:prstGeom prst="right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화살표: 오른쪽 17">
              <a:extLst>
                <a:ext uri="{FF2B5EF4-FFF2-40B4-BE49-F238E27FC236}">
                  <a16:creationId xmlns:a16="http://schemas.microsoft.com/office/drawing/2014/main" id="{5082932E-992D-4481-AF50-46098E34AA5D}"/>
                </a:ext>
              </a:extLst>
            </p:cNvPr>
            <p:cNvSpPr/>
            <p:nvPr/>
          </p:nvSpPr>
          <p:spPr>
            <a:xfrm>
              <a:off x="5093441" y="2354411"/>
              <a:ext cx="469783" cy="364420"/>
            </a:xfrm>
            <a:prstGeom prst="rightArrow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38DEE4E-5BCC-4FC2-92D3-7A3D7847F188}"/>
              </a:ext>
            </a:extLst>
          </p:cNvPr>
          <p:cNvGrpSpPr/>
          <p:nvPr/>
        </p:nvGrpSpPr>
        <p:grpSpPr>
          <a:xfrm>
            <a:off x="5248678" y="2122675"/>
            <a:ext cx="1503938" cy="1081655"/>
            <a:chOff x="5248678" y="1979802"/>
            <a:chExt cx="1503938" cy="1081655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CE63421-D7FA-4BDA-BF76-586EA525BB58}"/>
                </a:ext>
              </a:extLst>
            </p:cNvPr>
            <p:cNvSpPr/>
            <p:nvPr/>
          </p:nvSpPr>
          <p:spPr>
            <a:xfrm>
              <a:off x="5248678" y="1979802"/>
              <a:ext cx="1503938" cy="108165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FDFBC22-F3C1-48A1-95AB-E53435CC36CA}"/>
                </a:ext>
              </a:extLst>
            </p:cNvPr>
            <p:cNvSpPr txBox="1"/>
            <p:nvPr/>
          </p:nvSpPr>
          <p:spPr>
            <a:xfrm>
              <a:off x="5481978" y="2415126"/>
              <a:ext cx="10373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latin typeface="11롯데마트드림Bold" panose="02020603020101020101" pitchFamily="18" charset="-127"/>
                  <a:ea typeface="11롯데마트드림Bold" panose="02020603020101020101" pitchFamily="18" charset="-127"/>
                </a:rPr>
                <a:t>Firebase</a:t>
              </a:r>
            </a:p>
            <a:p>
              <a:pPr algn="ctr"/>
              <a:r>
                <a:rPr lang="ko-KR" altLang="en-US" dirty="0">
                  <a:latin typeface="11롯데마트드림Bold" panose="02020603020101020101" pitchFamily="18" charset="-127"/>
                  <a:ea typeface="11롯데마트드림Bold" panose="02020603020101020101" pitchFamily="18" charset="-127"/>
                </a:rPr>
                <a:t>업데이트</a:t>
              </a: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53068FC3-26E7-41EB-80DD-203E7C8BE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tretch>
              <a:fillRect/>
            </a:stretch>
          </p:blipFill>
          <p:spPr>
            <a:xfrm>
              <a:off x="5404849" y="2065009"/>
              <a:ext cx="1191595" cy="3358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8297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6449DC78-3B35-4065-82B2-6163A3ED45A1}"/>
              </a:ext>
            </a:extLst>
          </p:cNvPr>
          <p:cNvGrpSpPr/>
          <p:nvPr/>
        </p:nvGrpSpPr>
        <p:grpSpPr>
          <a:xfrm>
            <a:off x="0" y="-3050722"/>
            <a:ext cx="12192000" cy="11179775"/>
            <a:chOff x="-7619064" y="-3486150"/>
            <a:chExt cx="12192000" cy="11179775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D2D9654-5439-414A-8921-423585DE4E9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583"/>
            <a:stretch/>
          </p:blipFill>
          <p:spPr>
            <a:xfrm>
              <a:off x="-7619064" y="2250768"/>
              <a:ext cx="12192000" cy="5442857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561725F9-A3DC-4255-8CFC-D2B7547A93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3130"/>
            <a:stretch/>
          </p:blipFill>
          <p:spPr>
            <a:xfrm>
              <a:off x="-7619064" y="-3486150"/>
              <a:ext cx="12192000" cy="573691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2621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9A1FA1A-5E50-4D7F-AE2B-C214E861F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01257" y="0"/>
            <a:ext cx="3366655" cy="68580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2185532-3BEE-4982-8057-E2BE1B3DF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2053" y="0"/>
            <a:ext cx="3366655" cy="6858000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1D18F21-0127-4585-A309-F267EF15E2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398" y="0"/>
            <a:ext cx="3366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5836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2D7EC7-5771-450A-985E-3419CB12842A}"/>
              </a:ext>
            </a:extLst>
          </p:cNvPr>
          <p:cNvSpPr txBox="1"/>
          <p:nvPr/>
        </p:nvSpPr>
        <p:spPr>
          <a:xfrm>
            <a:off x="466725" y="1422916"/>
            <a:ext cx="6190479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err="1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라즈베리파이에서</a:t>
            </a:r>
            <a:r>
              <a:rPr lang="ko-KR" altLang="en-US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직접 구동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DB3CD1-A434-4222-BC63-3808C5143916}"/>
              </a:ext>
            </a:extLst>
          </p:cNvPr>
          <p:cNvSpPr txBox="1"/>
          <p:nvPr/>
        </p:nvSpPr>
        <p:spPr>
          <a:xfrm>
            <a:off x="466725" y="2590992"/>
            <a:ext cx="6190479" cy="369332"/>
          </a:xfrm>
          <a:prstGeom prst="rect">
            <a:avLst/>
          </a:prstGeom>
          <a:solidFill>
            <a:schemeClr val="tx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Our System</a:t>
            </a:r>
            <a:endParaRPr lang="ko-KR" altLang="en-US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C530F8-3EEA-48B3-9BAE-520531D088D8}"/>
              </a:ext>
            </a:extLst>
          </p:cNvPr>
          <p:cNvSpPr txBox="1"/>
          <p:nvPr/>
        </p:nvSpPr>
        <p:spPr>
          <a:xfrm>
            <a:off x="466725" y="3040810"/>
            <a:ext cx="1419225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라즈베리파이</a:t>
            </a:r>
            <a:endParaRPr lang="ko-KR" altLang="en-US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5EDAE0-4FA5-48B6-93E6-6C2C38035E77}"/>
              </a:ext>
            </a:extLst>
          </p:cNvPr>
          <p:cNvSpPr txBox="1"/>
          <p:nvPr/>
        </p:nvSpPr>
        <p:spPr>
          <a:xfrm>
            <a:off x="466725" y="3501701"/>
            <a:ext cx="1419225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서버컴퓨터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228F99-024A-475B-805A-A2C0BA769E8E}"/>
              </a:ext>
            </a:extLst>
          </p:cNvPr>
          <p:cNvSpPr txBox="1"/>
          <p:nvPr/>
        </p:nvSpPr>
        <p:spPr>
          <a:xfrm>
            <a:off x="466725" y="3962592"/>
            <a:ext cx="1419225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모바일 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A352A3-0C89-493B-A073-B58E464D1CF9}"/>
              </a:ext>
            </a:extLst>
          </p:cNvPr>
          <p:cNvSpPr txBox="1"/>
          <p:nvPr/>
        </p:nvSpPr>
        <p:spPr>
          <a:xfrm>
            <a:off x="1885950" y="3501701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모델 실행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6DE67E-31AE-4698-91DA-21FF56359EFA}"/>
              </a:ext>
            </a:extLst>
          </p:cNvPr>
          <p:cNvSpPr txBox="1"/>
          <p:nvPr/>
        </p:nvSpPr>
        <p:spPr>
          <a:xfrm>
            <a:off x="1885950" y="1936045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모델 실행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EB2662-E798-41B5-921D-252F81C153ED}"/>
              </a:ext>
            </a:extLst>
          </p:cNvPr>
          <p:cNvSpPr txBox="1"/>
          <p:nvPr/>
        </p:nvSpPr>
        <p:spPr>
          <a:xfrm>
            <a:off x="3109140" y="3040810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넘어짐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37C7AF-BDE2-4B3A-BDFD-E45ABE5C3976}"/>
              </a:ext>
            </a:extLst>
          </p:cNvPr>
          <p:cNvSpPr txBox="1"/>
          <p:nvPr/>
        </p:nvSpPr>
        <p:spPr>
          <a:xfrm>
            <a:off x="3109140" y="1936045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넘어짐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2B5AFA-A852-4A6E-8D65-B74458B1F8C3}"/>
              </a:ext>
            </a:extLst>
          </p:cNvPr>
          <p:cNvSpPr txBox="1"/>
          <p:nvPr/>
        </p:nvSpPr>
        <p:spPr>
          <a:xfrm>
            <a:off x="4071041" y="3501701"/>
            <a:ext cx="585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인식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6FA719C-B87F-4070-8250-02D1519FF661}"/>
              </a:ext>
            </a:extLst>
          </p:cNvPr>
          <p:cNvSpPr txBox="1"/>
          <p:nvPr/>
        </p:nvSpPr>
        <p:spPr>
          <a:xfrm>
            <a:off x="4071041" y="1936045"/>
            <a:ext cx="585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인식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4499EB-E70B-4E18-992E-C1647DB29A5B}"/>
              </a:ext>
            </a:extLst>
          </p:cNvPr>
          <p:cNvSpPr txBox="1"/>
          <p:nvPr/>
        </p:nvSpPr>
        <p:spPr>
          <a:xfrm>
            <a:off x="4832567" y="3360195"/>
            <a:ext cx="10518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Firebase</a:t>
            </a:r>
          </a:p>
          <a:p>
            <a:pPr algn="ctr"/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업데이트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60533A-081C-495E-A56A-9593F42703C2}"/>
              </a:ext>
            </a:extLst>
          </p:cNvPr>
          <p:cNvSpPr txBox="1"/>
          <p:nvPr/>
        </p:nvSpPr>
        <p:spPr>
          <a:xfrm>
            <a:off x="4832567" y="1797545"/>
            <a:ext cx="7857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경고음</a:t>
            </a:r>
            <a:endParaRPr lang="en-US" altLang="ko-KR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ctr"/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재생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D1BAB2-6893-45C8-8FCB-9E27012A1A07}"/>
              </a:ext>
            </a:extLst>
          </p:cNvPr>
          <p:cNvSpPr txBox="1"/>
          <p:nvPr/>
        </p:nvSpPr>
        <p:spPr>
          <a:xfrm>
            <a:off x="6055757" y="3824092"/>
            <a:ext cx="601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App</a:t>
            </a:r>
          </a:p>
          <a:p>
            <a:pPr algn="ctr"/>
            <a:r>
              <a:rPr lang="ko-KR" altLang="en-US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알림</a:t>
            </a: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BF655C6F-3B45-4A17-A5E6-89C7AFBB10CA}"/>
              </a:ext>
            </a:extLst>
          </p:cNvPr>
          <p:cNvCxnSpPr>
            <a:cxnSpLocks/>
          </p:cNvCxnSpPr>
          <p:nvPr/>
        </p:nvCxnSpPr>
        <p:spPr>
          <a:xfrm>
            <a:off x="2902848" y="2094517"/>
            <a:ext cx="261486" cy="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3EB31A9E-10F5-41F3-AE93-B7EF3B32B000}"/>
              </a:ext>
            </a:extLst>
          </p:cNvPr>
          <p:cNvCxnSpPr>
            <a:cxnSpLocks/>
          </p:cNvCxnSpPr>
          <p:nvPr/>
        </p:nvCxnSpPr>
        <p:spPr>
          <a:xfrm>
            <a:off x="3852967" y="2094517"/>
            <a:ext cx="261486" cy="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33877D2-485A-43F0-8DC0-0382E237435C}"/>
              </a:ext>
            </a:extLst>
          </p:cNvPr>
          <p:cNvCxnSpPr>
            <a:cxnSpLocks/>
          </p:cNvCxnSpPr>
          <p:nvPr/>
        </p:nvCxnSpPr>
        <p:spPr>
          <a:xfrm>
            <a:off x="4634017" y="2094517"/>
            <a:ext cx="261486" cy="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F90DB964-87B1-4BA2-8CC2-02A3F8D2570F}"/>
              </a:ext>
            </a:extLst>
          </p:cNvPr>
          <p:cNvCxnSpPr>
            <a:cxnSpLocks/>
          </p:cNvCxnSpPr>
          <p:nvPr/>
        </p:nvCxnSpPr>
        <p:spPr>
          <a:xfrm flipV="1">
            <a:off x="2902848" y="3360195"/>
            <a:ext cx="261486" cy="26741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7D4E73D4-ECB5-4D9B-9AE0-264358E0E6F0}"/>
              </a:ext>
            </a:extLst>
          </p:cNvPr>
          <p:cNvCxnSpPr>
            <a:cxnSpLocks/>
          </p:cNvCxnSpPr>
          <p:nvPr/>
        </p:nvCxnSpPr>
        <p:spPr>
          <a:xfrm>
            <a:off x="3867707" y="3369273"/>
            <a:ext cx="261486" cy="26741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77DA83D-1B42-4133-B21C-D95B3823FD32}"/>
              </a:ext>
            </a:extLst>
          </p:cNvPr>
          <p:cNvCxnSpPr>
            <a:cxnSpLocks/>
          </p:cNvCxnSpPr>
          <p:nvPr/>
        </p:nvCxnSpPr>
        <p:spPr>
          <a:xfrm>
            <a:off x="4634017" y="3681752"/>
            <a:ext cx="261486" cy="0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4A9293E1-156E-49D5-B1E8-146A5810AEDB}"/>
              </a:ext>
            </a:extLst>
          </p:cNvPr>
          <p:cNvCxnSpPr>
            <a:cxnSpLocks/>
          </p:cNvCxnSpPr>
          <p:nvPr/>
        </p:nvCxnSpPr>
        <p:spPr>
          <a:xfrm>
            <a:off x="5824585" y="3748784"/>
            <a:ext cx="261486" cy="267414"/>
          </a:xfrm>
          <a:prstGeom prst="straightConnector1">
            <a:avLst/>
          </a:prstGeom>
          <a:ln w="381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8A32C869-6C08-4173-82BF-113F104C1B14}"/>
              </a:ext>
            </a:extLst>
          </p:cNvPr>
          <p:cNvSpPr txBox="1"/>
          <p:nvPr/>
        </p:nvSpPr>
        <p:spPr>
          <a:xfrm>
            <a:off x="466725" y="1903616"/>
            <a:ext cx="1419225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라즈베리파이</a:t>
            </a:r>
            <a:endParaRPr lang="ko-KR" altLang="en-US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A24CDAB-5E07-49CE-A1A1-E62E352FE197}"/>
              </a:ext>
            </a:extLst>
          </p:cNvPr>
          <p:cNvCxnSpPr/>
          <p:nvPr/>
        </p:nvCxnSpPr>
        <p:spPr>
          <a:xfrm>
            <a:off x="3225800" y="2443876"/>
            <a:ext cx="2392560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2240DBC5-49D4-44E1-BBDE-1B72EF9724AA}"/>
              </a:ext>
            </a:extLst>
          </p:cNvPr>
          <p:cNvCxnSpPr>
            <a:cxnSpLocks/>
          </p:cNvCxnSpPr>
          <p:nvPr/>
        </p:nvCxnSpPr>
        <p:spPr>
          <a:xfrm>
            <a:off x="3225800" y="4470423"/>
            <a:ext cx="3431404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CA36133-4598-4E7A-A7D4-D33698128156}"/>
                  </a:ext>
                </a:extLst>
              </p:cNvPr>
              <p:cNvSpPr txBox="1"/>
              <p:nvPr/>
            </p:nvSpPr>
            <p:spPr>
              <a:xfrm>
                <a:off x="5636986" y="2197679"/>
                <a:ext cx="48532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altLang="ko-KR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ko-KR" altLang="en-US" sz="20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BCA36133-4598-4E7A-A7D4-D336981281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6986" y="2197679"/>
                <a:ext cx="485326" cy="400110"/>
              </a:xfrm>
              <a:prstGeom prst="rect">
                <a:avLst/>
              </a:prstGeom>
              <a:blipFill>
                <a:blip r:embed="rId2"/>
                <a:stretch>
                  <a:fillRect b="-307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6520E30-7649-476F-AE95-8149BCCBB339}"/>
                  </a:ext>
                </a:extLst>
              </p:cNvPr>
              <p:cNvSpPr txBox="1"/>
              <p:nvPr/>
            </p:nvSpPr>
            <p:spPr>
              <a:xfrm>
                <a:off x="3623165" y="4070313"/>
                <a:ext cx="49128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sz="200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en-US" altLang="ko-KR" sz="20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ko-KR" altLang="en-US" sz="200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6520E30-7649-476F-AE95-8149BCCBB33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23165" y="4070313"/>
                <a:ext cx="491288" cy="400110"/>
              </a:xfrm>
              <a:prstGeom prst="rect">
                <a:avLst/>
              </a:prstGeom>
              <a:blipFill>
                <a:blip r:embed="rId3"/>
                <a:stretch>
                  <a:fillRect b="-4615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89712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3917</TotalTime>
  <Words>37</Words>
  <Application>Microsoft Office PowerPoint</Application>
  <PresentationFormat>와이드스크린</PresentationFormat>
  <Paragraphs>29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11롯데마트드림Bold</vt:lpstr>
      <vt:lpstr>AppleSDGothicNeoB00</vt:lpstr>
      <vt:lpstr>굴림</vt:lpstr>
      <vt:lpstr>맑은 고딕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낙헌 고</dc:creator>
  <cp:lastModifiedBy>낙헌 고</cp:lastModifiedBy>
  <cp:revision>13</cp:revision>
  <dcterms:created xsi:type="dcterms:W3CDTF">2021-05-02T10:48:23Z</dcterms:created>
  <dcterms:modified xsi:type="dcterms:W3CDTF">2021-05-06T13:06:29Z</dcterms:modified>
</cp:coreProperties>
</file>

<file path=docProps/thumbnail.jpeg>
</file>